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5"/>
  </p:normalViewPr>
  <p:slideViewPr>
    <p:cSldViewPr snapToGrid="0" snapToObjects="1">
      <p:cViewPr varScale="1">
        <p:scale>
          <a:sx n="90" d="100"/>
          <a:sy n="90" d="100"/>
        </p:scale>
        <p:origin x="23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4BDBC-79CF-E940-8614-39DA353C94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EC1D96-F83C-B344-83EC-8FD65F4FE7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1E693-DD55-1841-B051-06CD9E9D6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7E6A4-C172-2D44-8327-3FF46A2EB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3CCE4-A461-894B-B3FE-B1133B104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60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E5EB-2EF4-BE48-8FFA-61E9CFB3F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E17E3D-8403-B84B-A852-3F2FB8A257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DD7C6A-5936-F94B-9DEF-2119DCFCE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655B3-EA75-9C44-92EC-EE9EFB639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6571F-E3B7-0343-9BC5-834A59E72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09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F62C16-1AD8-164B-9910-093F2B0011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771C63-0CD6-4F44-A851-2EAE8F6EF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3B5FE-8A2C-9F42-B413-D689280B3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AB918-1DFE-C848-90CF-385AA1FF4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C6F9A-9DAF-9242-B09D-061F2180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063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F80A1-225B-FE4B-9C65-F2BBF38D0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0E320-89E5-2F40-8B6A-F72FC8FED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A8B0C-997E-E949-834A-A03EFCC00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FB617-F4DE-EB41-A0C8-729403601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F07263-292C-1240-B8A2-FF23659D1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426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9BBCA-3D49-7942-AD70-37B00767D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886CA-72E8-C34C-A6AE-3DF8FB466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F11F5-D57E-CB40-9D42-367F6A257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D6A65-59C9-1D42-BA9B-F29B42118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A985B-3762-F549-B41D-72C1D45B1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718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CA6F6-79A5-4747-9207-E51F88DA7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F13C4-6919-4A46-97E9-E8A59D1B1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9DE11-AEC5-E144-B3F7-FE1021BB17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4BFD99-5693-6348-B503-A882D51CD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5B830-626C-B34D-902E-6484540A0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D7FB4-B419-7944-8D06-F869EC931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198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AE6E9-6F06-B34D-AF26-E402F706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C7FEB0-9C7B-3945-A6FC-CBD3B6F5A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F29DFA-A7FE-9A43-9335-F555CDE3D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6948CE-DC02-F64F-A0D4-AD37C2DA9B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0753FF-43CA-1441-AB9D-22C0855E96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6636DB-22E5-244C-B7E5-6E4EC75E2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0E4264-8949-654B-8B65-25F8FB5AB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B56E94-7B6F-034B-B11E-9D05693C8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8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FA22E-37DB-0741-B69F-9873C8A70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48244E-8293-D745-B2C9-CAD26B380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ED4D23-6A93-2B49-A2C2-E47C9EA92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15A726-48AE-CE42-91E1-DEFFC2B90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304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357AAC-20E6-8544-923D-0EB651212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172D32-62B7-3643-B584-64477BB57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DF0BAA-AF24-FE45-B33C-04D30136D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109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EEA2B-EEFB-3F43-9928-652C0EA96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39B5A-9156-9444-A1CF-83D8ADA0D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2E953-A1DC-8048-A936-5DF27ABB25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C0060-19E2-984A-BB51-1BD929CBE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E0A24-BA1C-9240-9148-E3DE3377F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0BC9FB-E868-8A49-AD0A-E472F8DEE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91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EF64C-6B98-EC4A-8CF6-43E510DA1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D008E2-4292-8840-9712-D0B9FEE8BA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9B4EBC-6657-8948-8FCB-AA063C91F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42F35D-B7B5-6243-B921-B41DFD1B2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3EACC-349A-1D43-B9A1-F4F78D3AA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461C1E-30E2-C14A-9C53-921103FE6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22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D11C9E-C7CF-3D41-8E7B-F352D802F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B75BC-B939-1049-9A30-DD4B077FC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9B22D-2222-C04D-BC8C-1AA7445A2F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7B4491-5EFB-F540-8C2D-5825AE1D418A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AE1075-B5ED-314D-ABB2-9B21FC058D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A3402-670C-8545-99D0-75FEA6EEF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BA922-F2CC-CD40-98A1-78452980A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041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AE4D9C09-231D-BB41-80E4-D5DEF7963CAA}"/>
              </a:ext>
            </a:extLst>
          </p:cNvPr>
          <p:cNvGrpSpPr/>
          <p:nvPr/>
        </p:nvGrpSpPr>
        <p:grpSpPr>
          <a:xfrm>
            <a:off x="0" y="549212"/>
            <a:ext cx="11420642" cy="5119773"/>
            <a:chOff x="0" y="549212"/>
            <a:chExt cx="11420642" cy="511977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D303A34-15C9-A341-98E4-1E362302B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001" y="2415751"/>
              <a:ext cx="1442766" cy="100012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BD180EF-7AAD-CC4B-A9D8-E261234FBB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10345" y="2415751"/>
              <a:ext cx="1470183" cy="100012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F9FC68B-D9E5-094E-82F6-3A3531B6E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55145" y="2334788"/>
              <a:ext cx="1067465" cy="116205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2B881B3-8E68-C54E-809D-29911A1EE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82878" y="1123299"/>
              <a:ext cx="1047185" cy="104718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768100C-255A-8D40-932E-300C0E6ED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86182" y="3892348"/>
              <a:ext cx="1442766" cy="100012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08F17B6-4B5F-CD42-95A6-E17702187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22631" y="2281352"/>
              <a:ext cx="1730975" cy="1268922"/>
            </a:xfrm>
            <a:prstGeom prst="rect">
              <a:avLst/>
            </a:prstGeom>
          </p:spPr>
        </p:pic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4B162769-7066-7247-8627-1934735AB238}"/>
                </a:ext>
              </a:extLst>
            </p:cNvPr>
            <p:cNvSpPr/>
            <p:nvPr/>
          </p:nvSpPr>
          <p:spPr>
            <a:xfrm>
              <a:off x="1955229" y="2814637"/>
              <a:ext cx="548640" cy="328612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0B927950-465D-9C45-AE2D-8E8F11660B78}"/>
                </a:ext>
              </a:extLst>
            </p:cNvPr>
            <p:cNvSpPr/>
            <p:nvPr/>
          </p:nvSpPr>
          <p:spPr>
            <a:xfrm>
              <a:off x="4353260" y="2814637"/>
              <a:ext cx="548640" cy="328612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11D7AD6C-50A5-924B-BA7B-B61C239E1102}"/>
                </a:ext>
              </a:extLst>
            </p:cNvPr>
            <p:cNvSpPr/>
            <p:nvPr/>
          </p:nvSpPr>
          <p:spPr>
            <a:xfrm>
              <a:off x="6330399" y="2814637"/>
              <a:ext cx="548640" cy="328612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Bent-Up Arrow 13">
              <a:extLst>
                <a:ext uri="{FF2B5EF4-FFF2-40B4-BE49-F238E27FC236}">
                  <a16:creationId xmlns:a16="http://schemas.microsoft.com/office/drawing/2014/main" id="{429A99C5-D6BA-1640-8C3F-AF4894043A14}"/>
                </a:ext>
              </a:extLst>
            </p:cNvPr>
            <p:cNvSpPr/>
            <p:nvPr/>
          </p:nvSpPr>
          <p:spPr>
            <a:xfrm rot="16200000" flipH="1" flipV="1">
              <a:off x="8448646" y="3777793"/>
              <a:ext cx="578814" cy="1297665"/>
            </a:xfrm>
            <a:prstGeom prst="bentUp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Bent-Up Arrow 14">
              <a:extLst>
                <a:ext uri="{FF2B5EF4-FFF2-40B4-BE49-F238E27FC236}">
                  <a16:creationId xmlns:a16="http://schemas.microsoft.com/office/drawing/2014/main" id="{A11F656F-FB27-2E40-A96C-CACCACA17712}"/>
                </a:ext>
              </a:extLst>
            </p:cNvPr>
            <p:cNvSpPr/>
            <p:nvPr/>
          </p:nvSpPr>
          <p:spPr>
            <a:xfrm rot="16200000" flipV="1">
              <a:off x="8449511" y="1233108"/>
              <a:ext cx="577086" cy="1297665"/>
            </a:xfrm>
            <a:prstGeom prst="bentUp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F8941B9-1873-494D-84F8-0F9AD6AC49FB}"/>
                </a:ext>
              </a:extLst>
            </p:cNvPr>
            <p:cNvSpPr txBox="1"/>
            <p:nvPr/>
          </p:nvSpPr>
          <p:spPr>
            <a:xfrm>
              <a:off x="422105" y="3496838"/>
              <a:ext cx="15859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Real time data (mini batches)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28527D-2352-6442-BF21-456EAE61CF21}"/>
                </a:ext>
              </a:extLst>
            </p:cNvPr>
            <p:cNvSpPr txBox="1"/>
            <p:nvPr/>
          </p:nvSpPr>
          <p:spPr>
            <a:xfrm>
              <a:off x="2229549" y="3496838"/>
              <a:ext cx="22261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Flume agent checking for new data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570A94-7D54-584E-92B3-201ADE8FE284}"/>
                </a:ext>
              </a:extLst>
            </p:cNvPr>
            <p:cNvSpPr txBox="1"/>
            <p:nvPr/>
          </p:nvSpPr>
          <p:spPr>
            <a:xfrm>
              <a:off x="4575800" y="3496838"/>
              <a:ext cx="22261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Kafka sink for data staging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B72AF0-131E-0441-A814-E2DFA37E6122}"/>
                </a:ext>
              </a:extLst>
            </p:cNvPr>
            <p:cNvSpPr txBox="1"/>
            <p:nvPr/>
          </p:nvSpPr>
          <p:spPr>
            <a:xfrm>
              <a:off x="6879039" y="3496838"/>
              <a:ext cx="22261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Spark application updating model weights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43066A-BB5F-2E4C-B97E-F537D040457E}"/>
                </a:ext>
              </a:extLst>
            </p:cNvPr>
            <p:cNvSpPr txBox="1"/>
            <p:nvPr/>
          </p:nvSpPr>
          <p:spPr>
            <a:xfrm>
              <a:off x="9093393" y="2123363"/>
              <a:ext cx="22261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Model visualization on terminal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8768008-F46F-CD45-B3E5-B29FD86D58CC}"/>
                </a:ext>
              </a:extLst>
            </p:cNvPr>
            <p:cNvSpPr txBox="1"/>
            <p:nvPr/>
          </p:nvSpPr>
          <p:spPr>
            <a:xfrm>
              <a:off x="9194488" y="4837988"/>
              <a:ext cx="222615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Data, weights, and predictions sink to MySQL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A1B0E5C-C0FB-4441-8B87-6989F33FD93C}"/>
                </a:ext>
              </a:extLst>
            </p:cNvPr>
            <p:cNvSpPr txBox="1"/>
            <p:nvPr/>
          </p:nvSpPr>
          <p:spPr>
            <a:xfrm>
              <a:off x="0" y="549212"/>
              <a:ext cx="316802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/>
                <a:t>Architecture: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5073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38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Skand Upmanyu</dc:creator>
  <cp:lastModifiedBy>Skand Upmanyu</cp:lastModifiedBy>
  <cp:revision>3</cp:revision>
  <dcterms:created xsi:type="dcterms:W3CDTF">2020-03-01T00:01:47Z</dcterms:created>
  <dcterms:modified xsi:type="dcterms:W3CDTF">2020-03-01T00:29:07Z</dcterms:modified>
</cp:coreProperties>
</file>

<file path=docProps/thumbnail.jpeg>
</file>